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9" r:id="rId5"/>
    <p:sldId id="258" r:id="rId6"/>
    <p:sldId id="260" r:id="rId7"/>
    <p:sldId id="264" r:id="rId8"/>
    <p:sldId id="261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3312" y="-161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F775D-6FBD-47A4-BE22-B0B0F1F0D9CB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7BFE4-FE68-48F3-87C1-45DDB89BD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7BFE4-FE68-48F3-87C1-45DDB89BD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C:\Users\Jotham\Downloads\block_u_logos\block_u_logos\BlockU_CMYK.eps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2132"/>
          <a:stretch/>
        </p:blipFill>
        <p:spPr bwMode="auto">
          <a:xfrm>
            <a:off x="152400" y="133350"/>
            <a:ext cx="489695" cy="4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45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1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C:\Users\Jotham\Downloads\block_u_logos\block_u_logos\BlockU_CMYK.eps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2132"/>
          <a:stretch/>
        </p:blipFill>
        <p:spPr bwMode="auto">
          <a:xfrm>
            <a:off x="152400" y="133350"/>
            <a:ext cx="489695" cy="4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78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0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5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1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6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Manoranjan, J.V; Stevens, K.S.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6551B-E9F1-4A2F-ADB7-8B4CA29A2B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Reconfigurable Circuit for Implementation of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of 4-phase Latch Protocols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14650"/>
            <a:ext cx="8153400" cy="131445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Jotham Vaddaboina Manoranjan, Kenneth S. Stevens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Utah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Field-Programmable Logic and Applications, 2016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(RT)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asynchronous designs have shown 3x, 1.5x and 1.2x benefits in terms of energy, area and performance 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ASICs</a:t>
            </a:r>
          </a:p>
          <a:p>
            <a:pPr fontAlgn="b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generation of FPGAs are not ideal for prototyping or implementing RT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architectures</a:t>
            </a:r>
          </a:p>
          <a:p>
            <a:pPr fontAlgn="b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Asynchronous FPGA (A-FPGA)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allow seamless prototyping and also transfer RT power-performance benefits to FPGA implementations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6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" descr="D:\Research\Documentation_Papers\Reconfigurable Slice\FPL'16\Source4Ken\images\b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95350"/>
            <a:ext cx="6347618" cy="271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0" y="3634084"/>
            <a:ext cx="759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1.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3-stage bundled data asynchronous pipeline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5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Greatest Challenge: </a:t>
            </a:r>
            <a:br>
              <a:rPr lang="en-US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Controller Implementation on FPGA</a:t>
            </a:r>
            <a:br>
              <a:rPr lang="en-US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278"/>
            <a:ext cx="8229600" cy="3394472"/>
          </a:xfrm>
        </p:spPr>
        <p:txBody>
          <a:bodyPr>
            <a:noAutofit/>
          </a:bodyPr>
          <a:lstStyle/>
          <a:p>
            <a:pPr fontAlgn="b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Asynchronous circuits often require special circuit components, such as asynchronous controllers, forks and joins for the implementation</a:t>
            </a:r>
          </a:p>
          <a:p>
            <a:pPr fontAlgn="b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usually Mealy state machines with combinational feedbacks</a:t>
            </a:r>
          </a:p>
          <a:p>
            <a:pPr lvl="1" fontAlgn="b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 hazards and glitches must be avoided</a:t>
            </a:r>
          </a:p>
          <a:p>
            <a:pPr lvl="1" fontAlgn="b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must be formally proven to be correct</a:t>
            </a:r>
          </a:p>
          <a:p>
            <a:pPr fontAlgn="b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6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244864"/>
            <a:ext cx="8097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158 4-phase latch protocols!!!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384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Two Ways:</a:t>
            </a:r>
            <a:br>
              <a:rPr lang="en-US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44931"/>
              </p:ext>
            </p:extLst>
          </p:nvPr>
        </p:nvGraphicFramePr>
        <p:xfrm>
          <a:off x="609600" y="1352550"/>
          <a:ext cx="11658600" cy="2438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658600"/>
              </a:tblGrid>
              <a:tr h="2438400">
                <a:tc>
                  <a:txBody>
                    <a:bodyPr/>
                    <a:lstStyle/>
                    <a:p>
                      <a:pPr marL="0" marR="0" lvl="0" indent="0" algn="l" defTabSz="417487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Soft Implementations 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71500" marR="0" lvl="0" indent="-571500" algn="l" defTabSz="417487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LUT based implementations, no change in FPGA</a:t>
                      </a:r>
                    </a:p>
                    <a:p>
                      <a:pPr marL="571500" marR="0" lvl="0" indent="-571500" algn="l" defTabSz="417487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Different structure and timing characteristics for each</a:t>
                      </a:r>
                    </a:p>
                    <a:p>
                      <a:pPr marL="571500" marR="0" lvl="0" indent="-571500" algn="l" defTabSz="417487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Highly flexible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slower, higher power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97421"/>
              </p:ext>
            </p:extLst>
          </p:nvPr>
        </p:nvGraphicFramePr>
        <p:xfrm>
          <a:off x="609600" y="3028950"/>
          <a:ext cx="12725400" cy="2552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725400"/>
              </a:tblGrid>
              <a:tr h="2552700">
                <a:tc>
                  <a:txBody>
                    <a:bodyPr/>
                    <a:lstStyle/>
                    <a:p>
                      <a:pPr marL="0" lv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 Implementations </a:t>
                      </a:r>
                      <a:endParaRPr lang="en-US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lvl="0" indent="-571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 controller for each protocol added to FPGA</a:t>
                      </a:r>
                    </a:p>
                    <a:p>
                      <a:pPr marL="571500" lvl="0" indent="-571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 circuit for each protocol</a:t>
                      </a:r>
                    </a:p>
                    <a:p>
                      <a:pPr marL="571500" lvl="0" indent="-571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flexibility, faster, lower power</a:t>
                      </a:r>
                    </a:p>
                    <a:p>
                      <a:pPr marL="571500" lvl="0" indent="-571500" algn="l" fontAlgn="b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en-US" sz="2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en-US" sz="2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8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244864"/>
            <a:ext cx="8097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158 4-phase latch protocols!!!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437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Circuit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107873"/>
          </a:xfrm>
        </p:spPr>
        <p:txBody>
          <a:bodyPr>
            <a:normAutofit/>
          </a:bodyPr>
          <a:lstStyle/>
          <a:p>
            <a:pPr marL="0" indent="0" algn="ctr" fontAlgn="b">
              <a:buFont typeface="Wingdings" panose="05000000000000000000" pitchFamily="2" charset="2"/>
              <a:buNone/>
            </a:pPr>
            <a:r>
              <a:rPr lang="en-US" sz="1800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LUT based configurability for protocol flexibility</a:t>
            </a:r>
          </a:p>
          <a:p>
            <a:pPr marL="0" indent="0" algn="ctr" fontAlgn="b">
              <a:buFont typeface="Wingdings" panose="05000000000000000000" pitchFamily="2" charset="2"/>
              <a:buNone/>
            </a:pPr>
            <a:r>
              <a:rPr lang="en-US" sz="1800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of standard cell logic for state holding and signal paths, reducing power and improving performance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5" descr="D:\Research\Documentation_Papers\Reconfigurable Slice\FPL'16\Source4Ken\images\circui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08024"/>
            <a:ext cx="2743200" cy="155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0075" y="3862205"/>
            <a:ext cx="8229600" cy="110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">
              <a:buFont typeface="Wingdings" panose="05000000000000000000" pitchFamily="2" charset="2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~3.5x benefit in energy per cycle compared to soft implementations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19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6950"/>
            <a:ext cx="8229600" cy="857250"/>
          </a:xfrm>
        </p:spPr>
        <p:txBody>
          <a:bodyPr>
            <a:noAutofit/>
          </a:bodyPr>
          <a:lstStyle/>
          <a:p>
            <a:pPr algn="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Questions????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t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omorrow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Manoranjan, J.V; Stevens, K.S.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Utah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51B-E9F1-4A2F-ADB7-8B4CA29A2BBA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6" t="9075" r="30000" b="9814"/>
          <a:stretch/>
        </p:blipFill>
        <p:spPr bwMode="auto">
          <a:xfrm>
            <a:off x="157032" y="133350"/>
            <a:ext cx="32411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77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350</Words>
  <Application>Microsoft Office PowerPoint</Application>
  <PresentationFormat>On-screen Show (16:9)</PresentationFormat>
  <Paragraphs>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Reconfigurable Circuit for Implementation of Family of 4-phase Latch Protocols </vt:lpstr>
      <vt:lpstr>Introduction</vt:lpstr>
      <vt:lpstr>PowerPoint Presentation</vt:lpstr>
      <vt:lpstr>Greatest Challenge:  Controller Implementation on FPGA </vt:lpstr>
      <vt:lpstr>PowerPoint Presentation</vt:lpstr>
      <vt:lpstr>Two Ways: </vt:lpstr>
      <vt:lpstr>PowerPoint Presentation</vt:lpstr>
      <vt:lpstr>Designed Circuit</vt:lpstr>
      <vt:lpstr>Questions???? Come find me tomorrow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Jotham</dc:creator>
  <cp:lastModifiedBy>Jotham</cp:lastModifiedBy>
  <cp:revision>8</cp:revision>
  <dcterms:created xsi:type="dcterms:W3CDTF">2016-08-28T23:33:56Z</dcterms:created>
  <dcterms:modified xsi:type="dcterms:W3CDTF">2016-08-30T13:41:52Z</dcterms:modified>
</cp:coreProperties>
</file>